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1"/>
    <p:restoredTop sz="94687"/>
  </p:normalViewPr>
  <p:slideViewPr>
    <p:cSldViewPr snapToGrid="0" snapToObjects="1">
      <p:cViewPr varScale="1">
        <p:scale>
          <a:sx n="113" d="100"/>
          <a:sy n="113" d="100"/>
        </p:scale>
        <p:origin x="1696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Golden SHE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dirty="0"/>
              <a:t>Investor Pitch Deck</a:t>
            </a:r>
          </a:p>
          <a:p>
            <a:r>
              <a:rPr dirty="0"/>
              <a:t>Because SHE is Strong and Secure</a:t>
            </a:r>
            <a:endParaRPr lang="en-US" dirty="0"/>
          </a:p>
          <a:p>
            <a:r>
              <a:rPr lang="en-BW" dirty="0"/>
              <a:t>Empowering Her Every Cycle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Vision &amp; Mission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Empower women and girls by providing accessible, high-quality sanitary pads.</a:t>
            </a:r>
          </a:p>
          <a:p>
            <a:r>
              <a:t>Transition from importing to local manufacturing for sustainability and job creation.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Problem &amp; Solution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Limited access to affordable, high-quality sanitary pads in Lesotho.</a:t>
            </a:r>
          </a:p>
          <a:p>
            <a:r>
              <a:t>Golden SHE provides locally branded, affordable sanitary pads.</a:t>
            </a:r>
          </a:p>
          <a:p>
            <a:r>
              <a:t>Promotes dignity, hygiene, and confidence for women and girls.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Market Opportunity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Target Market: Girls and women aged 10–45, NGOs, schools, clinics, and retailers.</a:t>
            </a:r>
          </a:p>
          <a:p>
            <a:r>
              <a:t>High demand for affordable hygiene products in underserved regions.</a:t>
            </a:r>
          </a:p>
          <a:p>
            <a:r>
              <a:t>Few local competitors with meaningful community positioning.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Product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Golden SHE Pads - 8-pack and 10-pack options</a:t>
            </a:r>
            <a:r>
              <a:rPr lang="en-US" dirty="0"/>
              <a:t>, Small on the go pack for handbags(1 day pad, 1 night pad, 2 liners and 2 wipes)</a:t>
            </a:r>
            <a:endParaRPr dirty="0"/>
          </a:p>
          <a:p>
            <a:r>
              <a:rPr dirty="0"/>
              <a:t>Soft, absorbent, discreet, and elegantly branded in pink and gold.</a:t>
            </a:r>
          </a:p>
          <a:p>
            <a:r>
              <a:rPr dirty="0"/>
              <a:t>Initial Phase: Imported unbranded pads, packaged locally.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Business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Initial Phase: </a:t>
            </a:r>
            <a:r>
              <a:rPr dirty="0"/>
              <a:t>Import branded pads and packaging from China.</a:t>
            </a:r>
          </a:p>
          <a:p>
            <a:r>
              <a:rPr lang="en-US" dirty="0"/>
              <a:t>Second Phase: </a:t>
            </a:r>
            <a:r>
              <a:rPr dirty="0"/>
              <a:t>Package and label pads locally with Golden SHE branding.</a:t>
            </a:r>
            <a:endParaRPr lang="en-US" dirty="0"/>
          </a:p>
          <a:p>
            <a:r>
              <a:rPr lang="en-BW" dirty="0"/>
              <a:t>Third Phase: Manufacture and Package pads locally with Golden SHE Branding</a:t>
            </a:r>
            <a:endParaRPr dirty="0"/>
          </a:p>
          <a:p>
            <a:r>
              <a:rPr dirty="0"/>
              <a:t>Sell through schools, clinics, retailers, and partner NGOs.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Go-to-Market Strategy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Social media, radio, and flyer campaigns.</a:t>
            </a:r>
          </a:p>
          <a:p>
            <a:r>
              <a:t>Sampling programs in schools and communities.</a:t>
            </a:r>
          </a:p>
          <a:p>
            <a:r>
              <a:t>Partnerships with NGOs and clinics for outreach.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Team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400" dirty="0"/>
              <a:t>Founder </a:t>
            </a:r>
            <a:r>
              <a:rPr lang="en-US" sz="2400" dirty="0"/>
              <a:t>and </a:t>
            </a:r>
            <a:r>
              <a:rPr sz="2400" dirty="0"/>
              <a:t>(CEO)</a:t>
            </a:r>
            <a:r>
              <a:rPr lang="en-US" sz="2400" dirty="0"/>
              <a:t> – Relebohile Faatse</a:t>
            </a:r>
          </a:p>
          <a:p>
            <a:r>
              <a:rPr lang="en-BW" sz="2400" dirty="0"/>
              <a:t>Co-Founder &amp; Executive Director – Matsepang Thato Vumbukani</a:t>
            </a:r>
          </a:p>
          <a:p>
            <a:endParaRPr lang="en-BW" sz="2400" dirty="0"/>
          </a:p>
          <a:p>
            <a:pPr marL="0" indent="0">
              <a:buNone/>
            </a:pPr>
            <a:r>
              <a:rPr lang="en-BW" sz="2400" dirty="0"/>
              <a:t>Future Team</a:t>
            </a:r>
            <a:endParaRPr sz="2400" dirty="0"/>
          </a:p>
          <a:p>
            <a:r>
              <a:rPr sz="2400" dirty="0"/>
              <a:t>Administrative Assistant</a:t>
            </a:r>
          </a:p>
          <a:p>
            <a:r>
              <a:rPr sz="2400" dirty="0"/>
              <a:t>Warehouse Clerk</a:t>
            </a:r>
          </a:p>
          <a:p>
            <a:r>
              <a:rPr sz="2400" dirty="0"/>
              <a:t>Contract Accountant</a:t>
            </a:r>
          </a:p>
          <a:p>
            <a:r>
              <a:rPr sz="2400" dirty="0"/>
              <a:t>Future Team: Sales Officer, Marketing Officer, Machine Operator, QA Assistant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287</Words>
  <Application>Microsoft Macintosh PowerPoint</Application>
  <PresentationFormat>On-screen Show (4:3)</PresentationFormat>
  <Paragraphs>37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Golden SHE</vt:lpstr>
      <vt:lpstr>Vision &amp; Mission</vt:lpstr>
      <vt:lpstr>Problem &amp; Solution</vt:lpstr>
      <vt:lpstr>Market Opportunity</vt:lpstr>
      <vt:lpstr>Product</vt:lpstr>
      <vt:lpstr>Business Model</vt:lpstr>
      <vt:lpstr>Go-to-Market Strategy</vt:lpstr>
      <vt:lpstr>Team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Relebohile Faatse</cp:lastModifiedBy>
  <cp:revision>2</cp:revision>
  <dcterms:created xsi:type="dcterms:W3CDTF">2013-01-27T09:14:16Z</dcterms:created>
  <dcterms:modified xsi:type="dcterms:W3CDTF">2026-05-22T05:19:39Z</dcterms:modified>
  <cp:category/>
</cp:coreProperties>
</file>